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1-L01-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Why Do Athletes Collapse in the Heat?</a:t>
            </a:r>
          </a:p>
          <a:p>
            <a:pPr algn="ctr">
              <a:defRPr sz="1500" i="1">
                <a:solidFill>
                  <a:srgbClr val="1A1A2E"/>
                </a:solidFill>
              </a:defRPr>
            </a:pPr>
            <a:r>
              <a:t>Modeling Homeostasis and the Body's Breaking Point</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HS-LS1-3</a:t>
            </a:r>
          </a:p>
          <a:p>
            <a:pPr algn="r">
              <a:defRPr sz="1200">
                <a:solidFill>
                  <a:srgbClr val="1A1A2E"/>
                </a:solidFill>
              </a:defRPr>
            </a:pPr>
            <a:r>
              <a:t>9th Grade — Level 1: Foundations</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the body uses feedback mechanisms to regulate core temperature during physical activity</a:t>
            </a:r>
          </a:p>
          <a:p>
            <a:pPr>
              <a:spcBef>
                <a:spcPts val="800"/>
              </a:spcBef>
              <a:defRPr sz="1600">
                <a:solidFill>
                  <a:srgbClr val="1A1A2E"/>
                </a:solidFill>
              </a:defRPr>
            </a:pPr>
            <a:r>
              <a:t>  *  Explain how sweat rate, hydration, and exertion interact to maintain or disrupt homeostasis</a:t>
            </a:r>
          </a:p>
          <a:p>
            <a:pPr>
              <a:spcBef>
                <a:spcPts val="800"/>
              </a:spcBef>
              <a:defRPr sz="1600">
                <a:solidFill>
                  <a:srgbClr val="1A1A2E"/>
                </a:solidFill>
              </a:defRPr>
            </a:pPr>
            <a:r>
              <a:t>  *  Predict the conditions under which an athlete's thermoregulation system will fail</a:t>
            </a:r>
          </a:p>
          <a:p>
            <a:pPr>
              <a:spcBef>
                <a:spcPts val="800"/>
              </a:spcBef>
              <a:defRPr sz="1600">
                <a:solidFill>
                  <a:srgbClr val="1A1A2E"/>
                </a:solidFill>
              </a:defRPr>
            </a:pPr>
            <a:r>
              <a:t>  *  Analyze how external factors like hydration can shift the tipping point of heat-related illness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Homeostasis</a:t>
            </a:r>
          </a:p>
          <a:p>
            <a:pPr>
              <a:defRPr sz="1300" i="1">
                <a:solidFill>
                  <a:srgbClr val="1A1A2E"/>
                </a:solidFill>
              </a:defRPr>
            </a:pPr>
            <a:r>
              <a:t>     The body's ability to maintain stable internal conditions — like temperature, blood sugar, and pH — even when the external environment changes</a:t>
            </a:r>
          </a:p>
          <a:p>
            <a:pPr>
              <a:spcBef>
                <a:spcPts val="800"/>
              </a:spcBef>
              <a:defRPr sz="1500" b="1">
                <a:solidFill>
                  <a:srgbClr val="0D1B2A"/>
                </a:solidFill>
              </a:defRPr>
            </a:pPr>
            <a:r>
              <a:t>  Thermoregulation</a:t>
            </a:r>
          </a:p>
          <a:p>
            <a:pPr>
              <a:defRPr sz="1300" i="1">
                <a:solidFill>
                  <a:srgbClr val="1A1A2E"/>
                </a:solidFill>
              </a:defRPr>
            </a:pPr>
            <a:r>
              <a:t>     The biological process by which the body maintains its core temperature within a safe range, primarily through sweating and blood vessel dilation</a:t>
            </a:r>
          </a:p>
          <a:p>
            <a:pPr>
              <a:spcBef>
                <a:spcPts val="800"/>
              </a:spcBef>
              <a:defRPr sz="1500" b="1">
                <a:solidFill>
                  <a:srgbClr val="0D1B2A"/>
                </a:solidFill>
              </a:defRPr>
            </a:pPr>
            <a:r>
              <a:t>  Feedback Mechanism</a:t>
            </a:r>
          </a:p>
          <a:p>
            <a:pPr>
              <a:defRPr sz="1300" i="1">
                <a:solidFill>
                  <a:srgbClr val="1A1A2E"/>
                </a:solidFill>
              </a:defRPr>
            </a:pPr>
            <a:r>
              <a:t>     A biological loop where the output of a system influences its own input — negative feedback stabilizes, positive feedback amplifies</a:t>
            </a:r>
          </a:p>
          <a:p>
            <a:pPr>
              <a:spcBef>
                <a:spcPts val="800"/>
              </a:spcBef>
              <a:defRPr sz="1500" b="1">
                <a:solidFill>
                  <a:srgbClr val="0D1B2A"/>
                </a:solidFill>
              </a:defRPr>
            </a:pPr>
            <a:r>
              <a:t>  Heat Exhaustion</a:t>
            </a:r>
          </a:p>
          <a:p>
            <a:pPr>
              <a:defRPr sz="1300" i="1">
                <a:solidFill>
                  <a:srgbClr val="1A1A2E"/>
                </a:solidFill>
              </a:defRPr>
            </a:pPr>
            <a:r>
              <a:t>     A dangerous condition caused by the body's inability to cool itself, marked by heavy sweating, rapid pulse, dizziness, and potential organ damage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do some athletes collapse during games while others playing the same sport are fine?</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Modeling Homeostasis and the Body's Breaking Point. Today we'll build a MODEL to discover the answer!</a:t>
            </a:r>
          </a:p>
        </p:txBody>
      </p:sp>
      <p:pic>
        <p:nvPicPr>
          <p:cNvPr id="8" name="Picture 7" descr="G09L1-L01-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1-L01-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Core Temperature</a:t>
            </a:r>
          </a:p>
          <a:p>
            <a:pPr>
              <a:spcBef>
                <a:spcPts val="600"/>
              </a:spcBef>
              <a:defRPr sz="1600"/>
            </a:pPr>
            <a:r>
              <a:t>     *  Sweat Rate</a:t>
            </a:r>
          </a:p>
          <a:p>
            <a:pPr>
              <a:spcBef>
                <a:spcPts val="600"/>
              </a:spcBef>
              <a:defRPr sz="1600"/>
            </a:pPr>
            <a:r>
              <a:t>     *  Hydration Level</a:t>
            </a:r>
          </a:p>
          <a:p>
            <a:pPr>
              <a:spcBef>
                <a:spcPts val="600"/>
              </a:spcBef>
              <a:defRPr sz="1600"/>
            </a:pPr>
            <a:r>
              <a:t>     *  Physical Exertion</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1-L01-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Physical Exertion is high and Hydration Level drops, what happens to the body's ability to produce sweat and regulate Core Temperature? Where does the feedback loop break?</a:t>
            </a:r>
          </a:p>
        </p:txBody>
      </p:sp>
      <p:pic>
        <p:nvPicPr>
          <p:cNvPr id="8" name="Picture 7" descr="G09L1-L01-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Moderate Exercise, Well Hydrated</a:t>
            </a:r>
          </a:p>
          <a:p>
            <a:pPr>
              <a:defRPr sz="1400"/>
            </a:pPr>
            <a:r>
              <a:t>     Set Physical Exertion to moderate and Hydration Level to high — observe how the body maintains homeostasis</a:t>
            </a:r>
          </a:p>
          <a:p>
            <a:pPr>
              <a:spcBef>
                <a:spcPts val="1200"/>
              </a:spcBef>
              <a:defRPr sz="1600" b="1"/>
            </a:pPr>
            <a:r>
              <a:t>Intense Exercise, Dehydrated</a:t>
            </a:r>
          </a:p>
          <a:p>
            <a:pPr>
              <a:defRPr sz="1400"/>
            </a:pPr>
            <a:r>
              <a:t>     Set Physical Exertion to maximum and Hydration Level to low — observe the cascade to heat exhaustion</a:t>
            </a:r>
          </a:p>
          <a:p>
            <a:pPr>
              <a:spcBef>
                <a:spcPts val="1200"/>
              </a:spcBef>
              <a:defRPr sz="1600" b="1"/>
            </a:pPr>
            <a:r>
              <a:t>Gradual Dehydration</a:t>
            </a:r>
          </a:p>
          <a:p>
            <a:pPr>
              <a:defRPr sz="1400"/>
            </a:pPr>
            <a:r>
              <a:t>     Start Hydration Level high and gradually reduce it while keeping exertion steady — find the tipping point</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The body's thermoregulation is a negative feedback loop — rising temperature triggers sweating, which cools the body back down</a:t>
            </a:r>
          </a:p>
          <a:p>
            <a:pPr>
              <a:spcBef>
                <a:spcPts val="1000"/>
              </a:spcBef>
              <a:defRPr sz="1500">
                <a:solidFill>
                  <a:srgbClr val="1A1A2E"/>
                </a:solidFill>
              </a:defRPr>
            </a:pPr>
            <a:r>
              <a:t>  *  Dehydration breaks the feedback loop because the body can't produce sweat without water, causing temperature to spike</a:t>
            </a:r>
          </a:p>
          <a:p>
            <a:pPr>
              <a:spcBef>
                <a:spcPts val="1000"/>
              </a:spcBef>
              <a:defRPr sz="1500">
                <a:solidFill>
                  <a:srgbClr val="1A1A2E"/>
                </a:solidFill>
              </a:defRPr>
            </a:pPr>
            <a:r>
              <a:t>  *  There's a critical tipping point where the cooling system fails — core temperature rises uncontrollably, leading to heat stroke</a:t>
            </a:r>
          </a:p>
          <a:p>
            <a:pPr>
              <a:spcBef>
                <a:spcPts val="1000"/>
              </a:spcBef>
              <a:defRPr sz="1500">
                <a:solidFill>
                  <a:srgbClr val="1A1A2E"/>
                </a:solidFill>
              </a:defRPr>
            </a:pPr>
            <a:r>
              <a:t>  *  Individual differences in fitness, acclimatization, and hydration habits explain why some athletes collapse while others don't</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Athletes collapse when their body's negative feedback loop for temperature regulation breaks down. High exertion generates enormous heat, which normally triggers sweating to cool the body. But when hydration drops too low, the body can't produce enough sweat. Core temperature spirals upward past the tipping point, and the athlete's organs start shutting down — that's heat stroke.</a:t>
            </a:r>
          </a:p>
        </p:txBody>
      </p:sp>
      <p:pic>
        <p:nvPicPr>
          <p:cNvPr id="8" name="Picture 7" descr="G09L1-L01-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Heat Safety Alert System</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Design a wearable or sideline monitoring system that tracks athlete biometrics and alerts coaches before heat-related illness occurs.</a:t>
            </a:r>
          </a:p>
          <a:p>
            <a:br/>
            <a:pPr>
              <a:spcBef>
                <a:spcPts val="1000"/>
              </a:spcBef>
              <a:defRPr sz="1600" b="1">
                <a:solidFill>
                  <a:srgbClr val="1A4780"/>
                </a:solidFill>
              </a:defRPr>
            </a:pPr>
            <a:r>
              <a:t>The Challenge:</a:t>
            </a:r>
          </a:p>
          <a:p>
            <a:pPr>
              <a:defRPr sz="1400"/>
            </a:pPr>
            <a:r>
              <a:t>A high school athletic department has had three heat-related incidents in two years. The principal has hired your team to design a monitoring system that can predict when an athlete is approaching dangerous territory and alert the coaching staff before collapse occurs.</a:t>
            </a:r>
          </a:p>
          <a:p>
            <a:br/>
            <a:pPr>
              <a:spcBef>
                <a:spcPts val="1000"/>
              </a:spcBef>
              <a:defRPr sz="1600" b="1">
                <a:solidFill>
                  <a:srgbClr val="1A4780"/>
                </a:solidFill>
              </a:defRPr>
            </a:pPr>
            <a:r>
              <a:t>Think Like an Engineer:</a:t>
            </a:r>
          </a:p>
          <a:p>
            <a:pPr>
              <a:spcBef>
                <a:spcPts val="400"/>
              </a:spcBef>
              <a:defRPr sz="1300"/>
            </a:pPr>
            <a:r>
              <a:t>     *  What biometric indicators would your system monitor in real time?</a:t>
            </a:r>
          </a:p>
          <a:p>
            <a:pPr>
              <a:spcBef>
                <a:spcPts val="400"/>
              </a:spcBef>
              <a:defRPr sz="1300"/>
            </a:pPr>
            <a:r>
              <a:t>     *  How would you determine the threshold for triggering an alert?</a:t>
            </a:r>
          </a:p>
          <a:p>
            <a:pPr>
              <a:spcBef>
                <a:spcPts val="400"/>
              </a:spcBef>
              <a:defRPr sz="1300"/>
            </a:pPr>
            <a:r>
              <a:t>     *  What role does individual variation play in setting safety limits?</a:t>
            </a:r>
          </a:p>
        </p:txBody>
      </p:sp>
      <p:pic>
        <p:nvPicPr>
          <p:cNvPr id="7" name="Picture 6" descr="G09L1-L01-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Sports Physiologists study how the body responds to physical activity and environmental stress. They work with professional sports teams, military programs, and research institutions, earning $60,000–$120,000/year.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